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0"/>
    <a:srgbClr val="CE443B"/>
    <a:srgbClr val="CF403F"/>
    <a:srgbClr val="E03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2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4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F143-AB51-4518-BF52-7C67E96CEF0A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7E6A-3E71-4EDF-82D6-9DF37CB7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4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crn.or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27875" y="1947530"/>
            <a:ext cx="2438400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2021 Committee Goals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81994" y="2399461"/>
            <a:ext cx="258922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Virtual Education (Webinars)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Member Toolkit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Needs Assessment and Gap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Contact Hours for webinars and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Monthly newsletter contributions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Leadership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Core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Ad hoc workgroups for smaller projects </a:t>
            </a:r>
          </a:p>
          <a:p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339374" y="1947530"/>
            <a:ext cx="2438400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Accomplishments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34431" y="1954208"/>
            <a:ext cx="2536787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Committee Workgroups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234431" y="5258753"/>
            <a:ext cx="2438400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Future Plans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39374" y="5264773"/>
            <a:ext cx="2438400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Get Involved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875" y="2410628"/>
            <a:ext cx="243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Toolkit to be a resource and means for IACRN members to share content with colleagues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Offer at least three webinars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Leadership Development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the Core Curriculum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Liaise with Annual Meeting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Communicate professional development events and topics regularly with CRN’s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Obtain contact hours for webinars (IACRN global and Chapter level) and annual conference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45929" y="2410628"/>
            <a:ext cx="2820384" cy="65556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Brian Beardslee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Karyn Boyar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Caryn Caparrotta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Jennifer Childs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Carla Croft (Chair Elect)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Catherine Dempsey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Jesika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Rose Ermete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Jennifer Eyrich-Ferranti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Karen Fachet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Sharon Flynn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Sheryl Forbes (Board Liaison)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Kerri Fournier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Yoshimi Fukagawa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Geraldine Hider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Barbara Higgins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Deidre Hyland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Bridget Johnson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150" dirty="0"/>
          </a:p>
          <a:p>
            <a:pPr>
              <a:tabLst>
                <a:tab pos="117475" algn="l"/>
              </a:tabLst>
            </a:pPr>
            <a:endParaRPr lang="en-US" altLang="en-US" sz="11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Hilary Lachoff (Secretary)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Lee Ann Lawson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Kristen Legor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Jill McCabe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Tamara Kempken Mehring (Past Committee 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Stacie Merritt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Elizabeth (Liz) 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Glenna Paguio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Joan Pasquesi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Ann Philip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Elize Pietersen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Melissa Schmitt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Susan Smith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Nopporn (Nop) Thangthaeng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Kathy Wyvill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150" dirty="0"/>
              <a:t>Kelly Zakar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81994" y="5688449"/>
            <a:ext cx="27373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Maintain the Resource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Offer 4 webinars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Preparing membership for portfolio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Core curriculum publication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39373" y="5717923"/>
            <a:ext cx="2438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/>
              <a:t>Interested in joining the IACRN Education Committee?  Go to </a:t>
            </a:r>
            <a:r>
              <a:rPr lang="en-US" altLang="en-US" sz="1400" dirty="0">
                <a:hlinkClick r:id="rId3"/>
              </a:rPr>
              <a:t>www.IACRN.org</a:t>
            </a:r>
            <a:r>
              <a:rPr lang="en-US" altLang="en-US" sz="1400" dirty="0"/>
              <a:t> -&gt; Get Involved -&gt; Committees -&gt; Education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1916" y="-77880"/>
            <a:ext cx="868225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ticulate" panose="02000503040000020004" pitchFamily="2" charset="0"/>
                <a:cs typeface="Arial" panose="020B0604020202020204" pitchFamily="34" charset="0"/>
              </a:rPr>
              <a:t>IACRN Education Committee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061" y="631291"/>
            <a:ext cx="10533539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Enhancing clinical research quality and safety through specialized nursing practice</a:t>
            </a:r>
            <a:r>
              <a:rPr lang="en-US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Committee Purpose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The purpose of the IACRN Education Committee is to uphold the mission and vision </a:t>
            </a:r>
            <a:endParaRPr lang="en-US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organization through the promotion of evidence-based practice that drives excellence in clinical research nursing by supporting the </a:t>
            </a:r>
            <a:r>
              <a:rPr lang="en-US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educational needs 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our IACRN membership</a:t>
            </a:r>
            <a:r>
              <a:rPr lang="en-US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9373" y="2434231"/>
            <a:ext cx="2610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Webinars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IV Administration of Investigational Products: A Panel Discussion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COVID-19 Research in the Center for Virology &amp; Vaccine Research: Lessons Learned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Making Clinical Research Gender Inclusive</a:t>
            </a:r>
          </a:p>
          <a:p>
            <a:pPr marL="346075" lvl="1" indent="-173038">
              <a:buFont typeface="Arial" panose="020B0604020202020204" pitchFamily="34" charset="0"/>
              <a:buChar char="•"/>
            </a:pPr>
            <a:r>
              <a:rPr lang="en-US" sz="1100" dirty="0"/>
              <a:t>Wanted: Clinical Trial Participants – Recruitment Strategies for Your Next Clinical Trial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Pearls of Wisdom column for monthly newsletter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Conference and webinar contact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345929" y="1947530"/>
            <a:ext cx="2700142" cy="47625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Members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6717" y="182933"/>
            <a:ext cx="1169353" cy="7390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84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345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Articulate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IACRN ________ Committee  Enhancing Clinical Research Quality &amp; Safety Through Specialized Nursing Practice</dc:title>
  <dc:creator>Samantha</dc:creator>
  <cp:lastModifiedBy>Flynn, Sharon (NIH/CC/NURS) [E]</cp:lastModifiedBy>
  <cp:revision>42</cp:revision>
  <dcterms:created xsi:type="dcterms:W3CDTF">2018-07-10T01:39:43Z</dcterms:created>
  <dcterms:modified xsi:type="dcterms:W3CDTF">2021-10-04T17:16:13Z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DD6C9D61-2F39-45C7-9141-7DD655D2389C</vt:lpwstr>
  </property>
  <property fmtid="{D5CDD505-2E9C-101B-9397-08002B2CF9AE}" pid="3" name="ArticulatePath">
    <vt:lpwstr>IACRN 2020 Committee Poster Template</vt:lpwstr>
  </property>
</Properties>
</file>